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2" r:id="rId4"/>
    <p:sldId id="272" r:id="rId5"/>
    <p:sldId id="257" r:id="rId6"/>
    <p:sldId id="268" r:id="rId7"/>
    <p:sldId id="258" r:id="rId8"/>
    <p:sldId id="270" r:id="rId9"/>
    <p:sldId id="259" r:id="rId10"/>
    <p:sldId id="260" r:id="rId11"/>
    <p:sldId id="267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3A77"/>
    <a:srgbClr val="FD597E"/>
    <a:srgbClr val="FF8982"/>
    <a:srgbClr val="F48BB4"/>
    <a:srgbClr val="C45FA8"/>
    <a:srgbClr val="715DA2"/>
    <a:srgbClr val="496F93"/>
    <a:srgbClr val="A60F16"/>
    <a:srgbClr val="FD9D6A"/>
    <a:srgbClr val="DE6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-120" y="-4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44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2255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4542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2937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5863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4600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46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4688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899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961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2587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1A676-EB23-4B9D-8D68-6BD7A0BCD37C}" type="datetimeFigureOut">
              <a:rPr kumimoji="1" lang="ja-JP" altLang="en-US" smtClean="0"/>
              <a:t>2020/10/5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31D94-9175-4A5B-89D7-188C0A2CD7E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2547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angsangmadang.com/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09C704E9-FFDD-4067-AC00-ABF51DF57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>
          <a:xfrm>
            <a:off x="3991181" y="1368425"/>
            <a:ext cx="4121150" cy="4121150"/>
          </a:xfrm>
          <a:prstGeom prst="rect">
            <a:avLst/>
          </a:prstGeom>
          <a:noFill/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7004335" y="3873758"/>
            <a:ext cx="110799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김현배</a:t>
            </a:r>
            <a:endParaRPr kumimoji="1" lang="en-US" altLang="ko-KR" sz="2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r>
              <a:rPr lang="ko-KR" altLang="en-US" sz="2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신송희</a:t>
            </a:r>
            <a:endParaRPr lang="en-US" altLang="ko-KR" sz="2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r>
              <a:rPr lang="ko-KR" altLang="en-US" sz="2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송</a:t>
            </a:r>
            <a:r>
              <a:rPr kumimoji="1" lang="ko-KR" altLang="en-US" sz="2400" b="1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영곤</a:t>
            </a:r>
            <a:endParaRPr kumimoji="1" lang="en-US" altLang="ko-KR" sz="2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r>
              <a:rPr lang="ko-KR" altLang="en-US" sz="2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박정욱</a:t>
            </a:r>
            <a:endParaRPr kumimoji="1" lang="ja-JP" altLang="en-US" sz="2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076241" y="1535837"/>
            <a:ext cx="44931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공연 티켓 예약 사이트</a:t>
            </a:r>
            <a:r>
              <a:rPr kumimoji="1" lang="ko-KR" altLang="en-US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44379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5F08A2B2-BD8E-4F71-9720-506065636A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-12700" y="3429000"/>
            <a:ext cx="12192000" cy="3429000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4105275" y="1270000"/>
            <a:ext cx="3981450" cy="398145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72849" y="12700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#5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4514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96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C3A77"/>
            </a:gs>
            <a:gs pos="13000">
              <a:srgbClr val="FD597E"/>
            </a:gs>
            <a:gs pos="29000">
              <a:srgbClr val="FF8982"/>
            </a:gs>
            <a:gs pos="46000">
              <a:srgbClr val="F48BB4"/>
            </a:gs>
            <a:gs pos="64000">
              <a:srgbClr val="C45FA8"/>
            </a:gs>
            <a:gs pos="79000">
              <a:srgbClr val="715DA2"/>
            </a:gs>
            <a:gs pos="97000">
              <a:srgbClr val="496F93"/>
            </a:gs>
          </a:gsLst>
          <a:lin ang="17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A8C4A43-5411-45CA-919B-526B97A42BD4}"/>
              </a:ext>
            </a:extLst>
          </p:cNvPr>
          <p:cNvSpPr txBox="1"/>
          <p:nvPr/>
        </p:nvSpPr>
        <p:spPr>
          <a:xfrm>
            <a:off x="1320800" y="1079500"/>
            <a:ext cx="14670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</a:rPr>
              <a:t>목차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74865AD1-23BE-450D-BBF5-FF014B66D464}"/>
              </a:ext>
            </a:extLst>
          </p:cNvPr>
          <p:cNvCxnSpPr>
            <a:cxnSpLocks/>
          </p:cNvCxnSpPr>
          <p:nvPr/>
        </p:nvCxnSpPr>
        <p:spPr>
          <a:xfrm>
            <a:off x="1320800" y="1968500"/>
            <a:ext cx="108712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EDDDAE4D-0D5A-44B0-823C-DE0E0E37074B}"/>
              </a:ext>
            </a:extLst>
          </p:cNvPr>
          <p:cNvGrpSpPr/>
          <p:nvPr/>
        </p:nvGrpSpPr>
        <p:grpSpPr>
          <a:xfrm>
            <a:off x="1320800" y="2628899"/>
            <a:ext cx="5439341" cy="646332"/>
            <a:chOff x="1320800" y="2273299"/>
            <a:chExt cx="5439341" cy="646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3AB6F74E-5144-4816-9445-040078CE1D68}"/>
                </a:ext>
              </a:extLst>
            </p:cNvPr>
            <p:cNvSpPr txBox="1"/>
            <p:nvPr/>
          </p:nvSpPr>
          <p:spPr>
            <a:xfrm>
              <a:off x="1320800" y="2273300"/>
              <a:ext cx="10567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spc="600" dirty="0">
                  <a:solidFill>
                    <a:schemeClr val="bg1"/>
                  </a:solidFill>
                </a:rPr>
                <a:t>#1,</a:t>
              </a:r>
              <a:endParaRPr lang="ko-KR" altLang="en-US" sz="3600" b="1" spc="6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EB2251C7-900C-4337-87AE-C77F934F9AAE}"/>
                </a:ext>
              </a:extLst>
            </p:cNvPr>
            <p:cNvSpPr txBox="1"/>
            <p:nvPr/>
          </p:nvSpPr>
          <p:spPr>
            <a:xfrm>
              <a:off x="2959100" y="2273299"/>
              <a:ext cx="38010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</a:rPr>
                <a:t>무엇을 만드는가</a:t>
              </a:r>
              <a:r>
                <a:rPr lang="en-US" altLang="ko-KR" sz="3600" dirty="0">
                  <a:solidFill>
                    <a:schemeClr val="bg1"/>
                  </a:solidFill>
                </a:rPr>
                <a:t>?</a:t>
              </a:r>
              <a:endParaRPr lang="ko-KR" altLang="en-US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023F5A8B-31CC-4930-AF75-51E7E3509497}"/>
              </a:ext>
            </a:extLst>
          </p:cNvPr>
          <p:cNvGrpSpPr/>
          <p:nvPr/>
        </p:nvGrpSpPr>
        <p:grpSpPr>
          <a:xfrm>
            <a:off x="1320800" y="3784600"/>
            <a:ext cx="4516011" cy="646332"/>
            <a:chOff x="1320800" y="2273299"/>
            <a:chExt cx="4516011" cy="646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0F9D1F0C-C1C1-4FAE-99F3-19FB09A5A56E}"/>
                </a:ext>
              </a:extLst>
            </p:cNvPr>
            <p:cNvSpPr txBox="1"/>
            <p:nvPr/>
          </p:nvSpPr>
          <p:spPr>
            <a:xfrm>
              <a:off x="1320800" y="2273300"/>
              <a:ext cx="10567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spc="600" dirty="0">
                  <a:solidFill>
                    <a:schemeClr val="bg1"/>
                  </a:solidFill>
                </a:rPr>
                <a:t>#2,</a:t>
              </a:r>
              <a:endParaRPr lang="ko-KR" altLang="en-US" sz="3600" b="1" spc="6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F90253D1-5689-4096-8722-AC67CA6C7DBA}"/>
                </a:ext>
              </a:extLst>
            </p:cNvPr>
            <p:cNvSpPr txBox="1"/>
            <p:nvPr/>
          </p:nvSpPr>
          <p:spPr>
            <a:xfrm>
              <a:off x="2959100" y="2273299"/>
              <a:ext cx="287771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</a:rPr>
                <a:t>왜 만드는가</a:t>
              </a:r>
              <a:r>
                <a:rPr lang="en-US" altLang="ko-KR" sz="3600" dirty="0">
                  <a:solidFill>
                    <a:schemeClr val="bg1"/>
                  </a:solidFill>
                </a:rPr>
                <a:t>?</a:t>
              </a:r>
              <a:endParaRPr lang="ko-KR" altLang="en-US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C9FE7344-61BF-4390-848A-18FBE46DF386}"/>
              </a:ext>
            </a:extLst>
          </p:cNvPr>
          <p:cNvGrpSpPr/>
          <p:nvPr/>
        </p:nvGrpSpPr>
        <p:grpSpPr>
          <a:xfrm>
            <a:off x="1320800" y="4940301"/>
            <a:ext cx="5439341" cy="646332"/>
            <a:chOff x="1320800" y="2273299"/>
            <a:chExt cx="5439341" cy="64633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5F446488-4EBD-49CE-A13D-C328DAF9D4EF}"/>
                </a:ext>
              </a:extLst>
            </p:cNvPr>
            <p:cNvSpPr txBox="1"/>
            <p:nvPr/>
          </p:nvSpPr>
          <p:spPr>
            <a:xfrm>
              <a:off x="1320800" y="2273300"/>
              <a:ext cx="10567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spc="600" dirty="0">
                  <a:solidFill>
                    <a:schemeClr val="bg1"/>
                  </a:solidFill>
                </a:rPr>
                <a:t>#3,</a:t>
              </a:r>
              <a:endParaRPr lang="ko-KR" altLang="en-US" sz="3600" b="1" spc="600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3F9DD836-22A8-4CCF-A7C5-F47F0493497C}"/>
                </a:ext>
              </a:extLst>
            </p:cNvPr>
            <p:cNvSpPr txBox="1"/>
            <p:nvPr/>
          </p:nvSpPr>
          <p:spPr>
            <a:xfrm>
              <a:off x="2959100" y="2273299"/>
              <a:ext cx="38010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>
                  <a:solidFill>
                    <a:schemeClr val="bg1"/>
                  </a:solidFill>
                </a:rPr>
                <a:t>어떻게 만드는가</a:t>
              </a:r>
              <a:r>
                <a:rPr lang="en-US" altLang="ko-KR" sz="3600" dirty="0">
                  <a:solidFill>
                    <a:schemeClr val="bg1"/>
                  </a:solidFill>
                </a:rPr>
                <a:t>?</a:t>
              </a:r>
              <a:endParaRPr lang="ko-KR" altLang="en-US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4526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3BF3D79D-1C21-4A88-AFFE-09D5AB3B9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3552923" y="1461977"/>
            <a:ext cx="5086152" cy="4088218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874878" y="2151727"/>
            <a:ext cx="444224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000" b="1" spc="3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무엇을</a:t>
            </a:r>
            <a:endParaRPr lang="en-US" altLang="ko-KR" sz="8000" b="1" spc="3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algn="ctr"/>
            <a:r>
              <a:rPr lang="ko-KR" altLang="en-US" sz="8000" b="1" spc="3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만드는가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72849" y="12700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#1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56839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86737AB-5CAF-448F-ADD0-D6D4D4FDA7A5}"/>
              </a:ext>
            </a:extLst>
          </p:cNvPr>
          <p:cNvSpPr txBox="1"/>
          <p:nvPr/>
        </p:nvSpPr>
        <p:spPr>
          <a:xfrm>
            <a:off x="2083981" y="561811"/>
            <a:ext cx="8431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chemeClr val="bg1"/>
                </a:solidFill>
              </a:rPr>
              <a:t>주제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4055930-2F59-4CDB-9023-6586676458EE}"/>
              </a:ext>
            </a:extLst>
          </p:cNvPr>
          <p:cNvSpPr txBox="1"/>
          <p:nvPr/>
        </p:nvSpPr>
        <p:spPr>
          <a:xfrm>
            <a:off x="2083981" y="2267074"/>
            <a:ext cx="84528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chemeClr val="bg1"/>
                </a:solidFill>
              </a:rPr>
              <a:t>제안 배경</a:t>
            </a:r>
            <a:endParaRPr lang="en-US" altLang="ko-KR" sz="2400" dirty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0B81DE6-EE13-43C6-85E1-CDE971B4A1C1}"/>
              </a:ext>
            </a:extLst>
          </p:cNvPr>
          <p:cNvSpPr txBox="1"/>
          <p:nvPr/>
        </p:nvSpPr>
        <p:spPr>
          <a:xfrm>
            <a:off x="2945218" y="1260495"/>
            <a:ext cx="623067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</a:rPr>
              <a:t>종합 예술 공연의 티켓 예약 판매 사이트</a:t>
            </a:r>
            <a:r>
              <a:rPr lang="en-US" altLang="ko-KR" sz="1600" dirty="0">
                <a:solidFill>
                  <a:schemeClr val="bg1"/>
                </a:solidFill>
              </a:rPr>
              <a:t>(</a:t>
            </a:r>
            <a:r>
              <a:rPr lang="ko-KR" altLang="en-US" sz="1600" dirty="0">
                <a:solidFill>
                  <a:schemeClr val="bg1"/>
                </a:solidFill>
              </a:rPr>
              <a:t>가제</a:t>
            </a:r>
            <a:r>
              <a:rPr lang="en-US" altLang="ko-KR" sz="1600" dirty="0">
                <a:solidFill>
                  <a:schemeClr val="bg1"/>
                </a:solidFill>
              </a:rPr>
              <a:t>: </a:t>
            </a:r>
            <a:r>
              <a:rPr lang="ko-KR" altLang="en-US" sz="1600" dirty="0">
                <a:solidFill>
                  <a:schemeClr val="bg1"/>
                </a:solidFill>
              </a:rPr>
              <a:t>티켓스토어</a:t>
            </a:r>
            <a:r>
              <a:rPr lang="en-US" altLang="ko-KR" sz="1600" dirty="0">
                <a:solidFill>
                  <a:schemeClr val="bg1"/>
                </a:solidFill>
              </a:rPr>
              <a:t>)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endParaRPr lang="ko-KR" altLang="en-US" sz="1600" dirty="0"/>
          </a:p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AAD8FFE-C0F2-4CF6-A1EC-FEF35ED5B6AC}"/>
              </a:ext>
            </a:extLst>
          </p:cNvPr>
          <p:cNvSpPr txBox="1"/>
          <p:nvPr/>
        </p:nvSpPr>
        <p:spPr>
          <a:xfrm>
            <a:off x="2945219" y="3082751"/>
            <a:ext cx="7368362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</a:rPr>
              <a:t>보통 대중음악이나 상업영화가 아닌 비주류 아티스트들의 공연</a:t>
            </a:r>
            <a:r>
              <a:rPr lang="en-US" altLang="ko-KR" sz="1600" dirty="0">
                <a:solidFill>
                  <a:schemeClr val="bg1"/>
                </a:solidFill>
              </a:rPr>
              <a:t> (</a:t>
            </a:r>
            <a:r>
              <a:rPr lang="ko-KR" altLang="en-US" sz="1600" dirty="0" err="1">
                <a:solidFill>
                  <a:schemeClr val="bg1"/>
                </a:solidFill>
              </a:rPr>
              <a:t>인디</a:t>
            </a:r>
            <a:r>
              <a:rPr lang="ko-KR" altLang="en-US" sz="1600" dirty="0">
                <a:solidFill>
                  <a:schemeClr val="bg1"/>
                </a:solidFill>
              </a:rPr>
              <a:t> 음악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>
                <a:solidFill>
                  <a:schemeClr val="bg1"/>
                </a:solidFill>
              </a:rPr>
              <a:t>연극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>
                <a:solidFill>
                  <a:schemeClr val="bg1"/>
                </a:solidFill>
              </a:rPr>
              <a:t>전시</a:t>
            </a:r>
            <a:r>
              <a:rPr lang="en-US" altLang="ko-KR" sz="1600" dirty="0">
                <a:solidFill>
                  <a:schemeClr val="bg1"/>
                </a:solidFill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</a:rPr>
              <a:t>북토크</a:t>
            </a:r>
            <a:r>
              <a:rPr lang="ko-KR" altLang="en-US" sz="1600" dirty="0">
                <a:solidFill>
                  <a:schemeClr val="bg1"/>
                </a:solidFill>
              </a:rPr>
              <a:t> 등</a:t>
            </a:r>
            <a:r>
              <a:rPr lang="en-US" altLang="ko-KR" sz="1600" dirty="0">
                <a:solidFill>
                  <a:schemeClr val="bg1"/>
                </a:solidFill>
              </a:rPr>
              <a:t>)</a:t>
            </a:r>
            <a:r>
              <a:rPr lang="ko-KR" altLang="en-US" sz="1600" dirty="0">
                <a:solidFill>
                  <a:schemeClr val="bg1"/>
                </a:solidFill>
              </a:rPr>
              <a:t> 예약 방식은 아티스트 본인이 직접 지인들에게 티켓을 팔거나</a:t>
            </a:r>
            <a:r>
              <a:rPr lang="en-US" altLang="ko-KR" sz="1600" dirty="0">
                <a:solidFill>
                  <a:schemeClr val="bg1"/>
                </a:solidFill>
              </a:rPr>
              <a:t>,</a:t>
            </a:r>
            <a:r>
              <a:rPr lang="ko-KR" altLang="en-US" sz="1600" dirty="0">
                <a:solidFill>
                  <a:schemeClr val="bg1"/>
                </a:solidFill>
              </a:rPr>
              <a:t> 공연하는 소극장이나 클럽에서 표를 팔기 마련이다</a:t>
            </a:r>
            <a:r>
              <a:rPr lang="en-US" altLang="ko-KR" sz="1600" dirty="0">
                <a:solidFill>
                  <a:schemeClr val="bg1"/>
                </a:solidFill>
              </a:rPr>
              <a:t>. </a:t>
            </a:r>
            <a:r>
              <a:rPr lang="ko-KR" altLang="en-US" sz="1600" dirty="0">
                <a:solidFill>
                  <a:schemeClr val="bg1"/>
                </a:solidFill>
              </a:rPr>
              <a:t>본 사이트를 통해 어떤 아티스트나 쉽게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홍보를 할 수 있고 관람자 역시 많은 공연정보를 쉽게 파악하고 예약 할 수 있다</a:t>
            </a:r>
            <a:r>
              <a:rPr lang="en-US" altLang="ko-KR" sz="16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3C23ADD-9857-4168-A02F-6BD97162C1ED}"/>
              </a:ext>
            </a:extLst>
          </p:cNvPr>
          <p:cNvSpPr txBox="1"/>
          <p:nvPr/>
        </p:nvSpPr>
        <p:spPr>
          <a:xfrm>
            <a:off x="2083981" y="5006424"/>
            <a:ext cx="2966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chemeClr val="bg1"/>
                </a:solidFill>
              </a:rPr>
              <a:t>벤치마킹 자료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E8F69B3-15C6-405C-ADDC-26BAB3D79EFE}"/>
              </a:ext>
            </a:extLst>
          </p:cNvPr>
          <p:cNvSpPr txBox="1"/>
          <p:nvPr/>
        </p:nvSpPr>
        <p:spPr>
          <a:xfrm>
            <a:off x="2881423" y="5696025"/>
            <a:ext cx="6964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상상마당 홈페이지 </a:t>
            </a:r>
            <a:r>
              <a:rPr lang="en-US" altLang="ko-KR" sz="16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: https://www.sangsangmadang.com/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3698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3E9BCF36-3E01-4B20-A4F9-60E1609B8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4105275" y="1270000"/>
            <a:ext cx="3981450" cy="398145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5043593" y="2537450"/>
            <a:ext cx="207941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b="1" spc="3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왜</a:t>
            </a:r>
            <a:r>
              <a:rPr lang="en-US" altLang="ko-KR" sz="8800" b="1" spc="3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?</a:t>
            </a:r>
            <a:endParaRPr kumimoji="1" lang="ja-JP" altLang="en-US" sz="8800" b="1" spc="3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72849" y="12700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#2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51797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8AD8A46E-C2FC-4545-9583-832243C432C0}"/>
              </a:ext>
            </a:extLst>
          </p:cNvPr>
          <p:cNvSpPr/>
          <p:nvPr/>
        </p:nvSpPr>
        <p:spPr>
          <a:xfrm>
            <a:off x="215900" y="2690487"/>
            <a:ext cx="11713830" cy="396811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正方形/長方形 1"/>
          <p:cNvSpPr/>
          <p:nvPr/>
        </p:nvSpPr>
        <p:spPr>
          <a:xfrm>
            <a:off x="0" y="0"/>
            <a:ext cx="12192000" cy="191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10376" y="1202729"/>
            <a:ext cx="33393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</a:t>
            </a:r>
            <a:r>
              <a:rPr kumimoji="1" lang="ko-KR" altLang="en-US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기대효과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76695" y="139700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spc="6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Part 2</a:t>
            </a:r>
            <a:endParaRPr kumimoji="1" lang="ja-JP" altLang="en-US" sz="2400" spc="6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cxnSp>
        <p:nvCxnSpPr>
          <p:cNvPr id="7" name="直線コネクタ 6"/>
          <p:cNvCxnSpPr/>
          <p:nvPr/>
        </p:nvCxnSpPr>
        <p:spPr>
          <a:xfrm>
            <a:off x="215900" y="2184996"/>
            <a:ext cx="206436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DC62E5A-A3AC-4335-98EB-654015B2FD60}"/>
              </a:ext>
            </a:extLst>
          </p:cNvPr>
          <p:cNvSpPr txBox="1"/>
          <p:nvPr/>
        </p:nvSpPr>
        <p:spPr>
          <a:xfrm>
            <a:off x="404917" y="3120429"/>
            <a:ext cx="11335795" cy="305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accent5"/>
                </a:solidFill>
              </a:rPr>
              <a:t>홍보가 되지 않아서 아직 유명하지 않은 아티스트들이 자신들의 포스터나 사진</a:t>
            </a:r>
            <a:r>
              <a:rPr lang="en-US" altLang="ko-KR" b="1" dirty="0">
                <a:solidFill>
                  <a:schemeClr val="accent5"/>
                </a:solidFill>
              </a:rPr>
              <a:t>,</a:t>
            </a:r>
            <a:r>
              <a:rPr lang="ko-KR" altLang="en-US" b="1" dirty="0">
                <a:solidFill>
                  <a:schemeClr val="accent5"/>
                </a:solidFill>
              </a:rPr>
              <a:t> 영상 등을 자유롭게 올림으로써 적극적으로 본인들을 홍보를 할 수 있다</a:t>
            </a:r>
            <a:r>
              <a:rPr lang="en-US" altLang="ko-KR" b="1" dirty="0">
                <a:solidFill>
                  <a:schemeClr val="accent5"/>
                </a:solidFill>
              </a:rPr>
              <a:t>.</a:t>
            </a: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accent5"/>
              </a:solidFill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accent5"/>
                </a:solidFill>
              </a:rPr>
              <a:t>다양한 공연 정보를 공유함으로써 몰라서 가지 못했던 공연문화를 접할 수 있게 된다</a:t>
            </a:r>
            <a:r>
              <a:rPr lang="en-US" altLang="ko-KR" b="1" dirty="0">
                <a:solidFill>
                  <a:schemeClr val="accent5"/>
                </a:solidFill>
              </a:rPr>
              <a:t>.</a:t>
            </a: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accent5"/>
              </a:solidFill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accent5"/>
                </a:solidFill>
              </a:rPr>
              <a:t>흩어져 있는 공연 일정들을 관심분야 별로 쉽게 파악 가능해진다</a:t>
            </a:r>
            <a:r>
              <a:rPr lang="en-US" altLang="ko-KR" b="1" dirty="0">
                <a:solidFill>
                  <a:schemeClr val="accent5"/>
                </a:solidFill>
              </a:rPr>
              <a:t>.</a:t>
            </a: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accent5"/>
              </a:solidFill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accent5"/>
                </a:solidFill>
              </a:rPr>
              <a:t>죽어 있는 다양한 문화 예술을 활성화 시킬 수 있다</a:t>
            </a:r>
            <a:r>
              <a:rPr lang="en-US" altLang="ko-KR" b="1" dirty="0">
                <a:solidFill>
                  <a:schemeClr val="accent5"/>
                </a:solidFill>
              </a:rPr>
              <a:t>.</a:t>
            </a: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ko-KR" altLang="en-US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534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B8DBA733-AF0D-4B71-A376-A10F2BB943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正方形/長方形 3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/>
        </p:nvSpPr>
        <p:spPr>
          <a:xfrm>
            <a:off x="4105275" y="1270000"/>
            <a:ext cx="3981450" cy="398145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240489" y="2537450"/>
            <a:ext cx="368562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8800" b="1" spc="3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어떻게</a:t>
            </a:r>
            <a:endParaRPr kumimoji="1" lang="ja-JP" altLang="en-US" sz="8800" b="1" spc="3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72849" y="12700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#3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72496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917700"/>
          </a:xfrm>
          <a:prstGeom prst="rect">
            <a:avLst/>
          </a:prstGeom>
          <a:solidFill>
            <a:srgbClr val="5F4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58549" y="1261666"/>
            <a:ext cx="21852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#violet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060700" y="93533"/>
            <a:ext cx="64572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000" spc="600" dirty="0">
                <a:solidFill>
                  <a:schemeClr val="bg1"/>
                </a:solidFill>
                <a:latin typeface="+mn-ea"/>
                <a:cs typeface="Arial Unicode MS" panose="020B0604020202020204" pitchFamily="50" charset="-128"/>
              </a:rPr>
              <a:t>어떻게 만드는가</a:t>
            </a:r>
            <a:endParaRPr kumimoji="1" lang="ja-JP" altLang="en-US" sz="6000" spc="600" dirty="0">
              <a:solidFill>
                <a:schemeClr val="bg1"/>
              </a:solidFill>
              <a:latin typeface="+mn-ea"/>
              <a:cs typeface="Arial Unicode MS" panose="020B0604020202020204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76695" y="139700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spc="6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Part 4</a:t>
            </a:r>
            <a:endParaRPr kumimoji="1" lang="ja-JP" altLang="en-US" sz="2400" spc="6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cxnSp>
        <p:nvCxnSpPr>
          <p:cNvPr id="7" name="直線コネクタ 6"/>
          <p:cNvCxnSpPr/>
          <p:nvPr/>
        </p:nvCxnSpPr>
        <p:spPr>
          <a:xfrm>
            <a:off x="215900" y="2184996"/>
            <a:ext cx="206436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/>
          <p:cNvSpPr txBox="1"/>
          <p:nvPr/>
        </p:nvSpPr>
        <p:spPr>
          <a:xfrm>
            <a:off x="158549" y="2264937"/>
            <a:ext cx="2121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  <a:cs typeface="Arial Unicode MS" panose="020B0604020202020204" pitchFamily="50" charset="-128"/>
              </a:rPr>
              <a:t>제목을 입력하세요</a:t>
            </a:r>
            <a:endParaRPr kumimoji="1" lang="ja-JP" altLang="en-US" sz="20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  <a:cs typeface="Arial Unicode MS" panose="020B0604020202020204" pitchFamily="50" charset="-128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95A95CFB-4E4D-4E1E-8FBB-07BCDD20F672}"/>
              </a:ext>
            </a:extLst>
          </p:cNvPr>
          <p:cNvGrpSpPr/>
          <p:nvPr/>
        </p:nvGrpSpPr>
        <p:grpSpPr>
          <a:xfrm>
            <a:off x="215900" y="2845297"/>
            <a:ext cx="11747500" cy="2751030"/>
            <a:chOff x="215900" y="2845297"/>
            <a:chExt cx="12915900" cy="275103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xmlns="" id="{3FB902F6-9A7C-457F-8D34-A8E0CCA593F3}"/>
                </a:ext>
              </a:extLst>
            </p:cNvPr>
            <p:cNvSpPr/>
            <p:nvPr/>
          </p:nvSpPr>
          <p:spPr>
            <a:xfrm>
              <a:off x="215900" y="2845297"/>
              <a:ext cx="3048000" cy="275103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F87E48F0-1243-4800-8BFA-C487953A4AB1}"/>
                </a:ext>
              </a:extLst>
            </p:cNvPr>
            <p:cNvSpPr/>
            <p:nvPr/>
          </p:nvSpPr>
          <p:spPr>
            <a:xfrm>
              <a:off x="3505200" y="2845297"/>
              <a:ext cx="3048000" cy="275103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20E46F5F-8956-42F0-B1AE-DEACF5F2019C}"/>
                </a:ext>
              </a:extLst>
            </p:cNvPr>
            <p:cNvSpPr/>
            <p:nvPr/>
          </p:nvSpPr>
          <p:spPr>
            <a:xfrm>
              <a:off x="6794500" y="2845297"/>
              <a:ext cx="3048000" cy="275103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xmlns="" id="{B2F4B266-B8C8-4101-B3C9-E74FA8DEEC60}"/>
                </a:ext>
              </a:extLst>
            </p:cNvPr>
            <p:cNvSpPr/>
            <p:nvPr/>
          </p:nvSpPr>
          <p:spPr>
            <a:xfrm>
              <a:off x="10083800" y="2845297"/>
              <a:ext cx="3048000" cy="275103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F2CAAA4-B797-4E77-98A7-B9170D757F7D}"/>
              </a:ext>
            </a:extLst>
          </p:cNvPr>
          <p:cNvSpPr txBox="1"/>
          <p:nvPr/>
        </p:nvSpPr>
        <p:spPr>
          <a:xfrm>
            <a:off x="293935" y="5738477"/>
            <a:ext cx="26162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algn="just">
              <a:lnSpc>
                <a:spcPct val="120000"/>
              </a:lnSpc>
              <a:defRPr sz="1400"/>
            </a:lvl1pPr>
          </a:lstStyle>
          <a:p>
            <a:r>
              <a:rPr lang="en-US" altLang="ko-KR" dirty="0"/>
              <a:t>Lorem ipsum dolor </a:t>
            </a:r>
            <a:r>
              <a:rPr lang="en-US" altLang="ko-KR"/>
              <a:t>sit amet, consectetuer adipiscing elit. Aenean commodo </a:t>
            </a:r>
            <a:r>
              <a:rPr lang="en-US" altLang="ko-KR" dirty="0"/>
              <a:t>ligula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C8FDD22-9F26-41B1-B547-3FBFCCADECD8}"/>
              </a:ext>
            </a:extLst>
          </p:cNvPr>
          <p:cNvSpPr txBox="1"/>
          <p:nvPr/>
        </p:nvSpPr>
        <p:spPr>
          <a:xfrm>
            <a:off x="3285678" y="5738477"/>
            <a:ext cx="26162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algn="just">
              <a:lnSpc>
                <a:spcPct val="120000"/>
              </a:lnSpc>
              <a:defRPr sz="1400"/>
            </a:lvl1pPr>
          </a:lstStyle>
          <a:p>
            <a:r>
              <a:rPr lang="en-US" altLang="ko-KR" dirty="0"/>
              <a:t>Lorem ipsum dolor </a:t>
            </a:r>
            <a:r>
              <a:rPr lang="en-US" altLang="ko-KR"/>
              <a:t>sit amet, consectetuer adipiscing elit. Aenean commodo </a:t>
            </a:r>
            <a:r>
              <a:rPr lang="en-US" altLang="ko-KR" dirty="0"/>
              <a:t>ligula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F0983D82-6431-4470-9BBB-FBA841E78896}"/>
              </a:ext>
            </a:extLst>
          </p:cNvPr>
          <p:cNvSpPr txBox="1"/>
          <p:nvPr/>
        </p:nvSpPr>
        <p:spPr>
          <a:xfrm>
            <a:off x="6277421" y="5738477"/>
            <a:ext cx="26162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algn="just">
              <a:lnSpc>
                <a:spcPct val="120000"/>
              </a:lnSpc>
              <a:defRPr sz="1400"/>
            </a:lvl1pPr>
          </a:lstStyle>
          <a:p>
            <a:r>
              <a:rPr lang="en-US" altLang="ko-KR" dirty="0"/>
              <a:t>Lorem ipsum dolor sit </a:t>
            </a:r>
            <a:r>
              <a:rPr lang="en-US" altLang="ko-KR" dirty="0" err="1"/>
              <a:t>amet</a:t>
            </a:r>
            <a:r>
              <a:rPr lang="en-US" altLang="ko-KR" dirty="0"/>
              <a:t>, </a:t>
            </a:r>
            <a:r>
              <a:rPr lang="en-US" altLang="ko-KR" dirty="0" err="1"/>
              <a:t>consectetuer</a:t>
            </a:r>
            <a:r>
              <a:rPr lang="en-US" altLang="ko-KR" dirty="0"/>
              <a:t> </a:t>
            </a:r>
            <a:r>
              <a:rPr lang="en-US" altLang="ko-KR" dirty="0" err="1"/>
              <a:t>adipiscing</a:t>
            </a:r>
            <a:r>
              <a:rPr lang="en-US" altLang="ko-KR" dirty="0"/>
              <a:t> </a:t>
            </a:r>
            <a:r>
              <a:rPr lang="en-US" altLang="ko-KR" dirty="0" err="1"/>
              <a:t>elit</a:t>
            </a:r>
            <a:r>
              <a:rPr lang="en-US" altLang="ko-KR" dirty="0"/>
              <a:t>. </a:t>
            </a:r>
            <a:r>
              <a:rPr lang="en-US" altLang="ko-KR" dirty="0" err="1"/>
              <a:t>Aenean</a:t>
            </a:r>
            <a:r>
              <a:rPr lang="en-US" altLang="ko-KR" dirty="0"/>
              <a:t> </a:t>
            </a:r>
            <a:r>
              <a:rPr lang="en-US" altLang="ko-KR" dirty="0" err="1"/>
              <a:t>commodo</a:t>
            </a:r>
            <a:r>
              <a:rPr lang="en-US" altLang="ko-KR" dirty="0"/>
              <a:t> ligula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299563BA-28B2-4C97-89F0-18B065DE2A6B}"/>
              </a:ext>
            </a:extLst>
          </p:cNvPr>
          <p:cNvSpPr txBox="1"/>
          <p:nvPr/>
        </p:nvSpPr>
        <p:spPr>
          <a:xfrm>
            <a:off x="9269164" y="5738477"/>
            <a:ext cx="2616200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algn="just">
              <a:lnSpc>
                <a:spcPct val="120000"/>
              </a:lnSpc>
              <a:defRPr sz="1400"/>
            </a:lvl1pPr>
          </a:lstStyle>
          <a:p>
            <a:r>
              <a:rPr lang="en-US" altLang="ko-KR" dirty="0"/>
              <a:t>Lorem ipsum dolor </a:t>
            </a:r>
            <a:r>
              <a:rPr lang="en-US" altLang="ko-KR"/>
              <a:t>sit amet, consectetuer adipiscing elit. Aenean commodo </a:t>
            </a:r>
            <a:r>
              <a:rPr lang="en-US" altLang="ko-KR" dirty="0"/>
              <a:t>ligula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6214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1275406F-E1CD-447B-A71E-C08D0D58B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4105275" y="1270000"/>
            <a:ext cx="3981450" cy="398145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86874" y="2537450"/>
            <a:ext cx="1139286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8800" b="1" spc="300" dirty="0" err="1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그다음</a:t>
            </a:r>
            <a:r>
              <a:rPr kumimoji="1" lang="ko-KR" altLang="en-US" sz="8800" b="1" spc="3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</a:t>
            </a:r>
            <a:r>
              <a:rPr kumimoji="1" lang="ko-KR" altLang="en-US" sz="8800" b="1" spc="300" dirty="0" err="1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필요한거</a:t>
            </a:r>
            <a:r>
              <a:rPr kumimoji="1" lang="ko-KR" altLang="en-US" sz="8800" b="1" spc="300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</a:t>
            </a:r>
            <a:r>
              <a:rPr kumimoji="1" lang="ko-KR" altLang="en-US" sz="8800" b="1" spc="300" dirty="0" err="1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뭐임</a:t>
            </a:r>
            <a:endParaRPr kumimoji="1" lang="ja-JP" altLang="en-US" sz="8800" b="1" spc="3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72849" y="12700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#4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89014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Ultra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5F4B8B"/>
      </a:accent6>
      <a:hlink>
        <a:srgbClr val="33333C"/>
      </a:hlink>
      <a:folHlink>
        <a:srgbClr val="33333C"/>
      </a:folHlink>
    </a:clrScheme>
    <a:fontScheme name="사용자 지정 1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243</Words>
  <Application>Microsoft Office PowerPoint</Application>
  <PresentationFormat>사용자 지정</PresentationFormat>
  <Paragraphs>45</Paragraphs>
  <Slides>11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愈　セビョル</dc:creator>
  <cp:lastModifiedBy>Administrator</cp:lastModifiedBy>
  <cp:revision>19</cp:revision>
  <dcterms:created xsi:type="dcterms:W3CDTF">2017-12-28T07:01:08Z</dcterms:created>
  <dcterms:modified xsi:type="dcterms:W3CDTF">2020-10-05T00:05:35Z</dcterms:modified>
</cp:coreProperties>
</file>

<file path=docProps/thumbnail.jpeg>
</file>